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452687"/>
            <a:ext cx="8601075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78904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3493" y="4275177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3042" y="4263602"/>
            <a:ext cx="12613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3817" y="4657141"/>
            <a:ext cx="7377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74515" y="5050681"/>
            <a:ext cx="7377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04793" y="5050681"/>
            <a:ext cx="7377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79629" y="5513668"/>
            <a:ext cx="7377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7877" y="5490519"/>
            <a:ext cx="7377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49340" y="5444221"/>
            <a:ext cx="7377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76387"/>
            <a:ext cx="114204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56490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801" y="4521026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81212"/>
            <a:ext cx="114204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084211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2470" y="369767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5" y="4450024"/>
            <a:ext cx="4405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5346" y="3755543"/>
            <a:ext cx="4405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99796" y="4334278"/>
            <a:ext cx="2457630" cy="475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62137"/>
            <a:ext cx="114490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8568952" cy="1422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